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98" r:id="rId4"/>
    <p:sldId id="294" r:id="rId5"/>
    <p:sldId id="291" r:id="rId6"/>
    <p:sldId id="259" r:id="rId7"/>
    <p:sldId id="263" r:id="rId8"/>
    <p:sldId id="264" r:id="rId9"/>
    <p:sldId id="265" r:id="rId10"/>
    <p:sldId id="266" r:id="rId11"/>
    <p:sldId id="285" r:id="rId12"/>
    <p:sldId id="286" r:id="rId13"/>
    <p:sldId id="287" r:id="rId14"/>
    <p:sldId id="288" r:id="rId15"/>
    <p:sldId id="289" r:id="rId16"/>
    <p:sldId id="290" r:id="rId17"/>
    <p:sldId id="274" r:id="rId18"/>
    <p:sldId id="272" r:id="rId19"/>
    <p:sldId id="292" r:id="rId20"/>
    <p:sldId id="273" r:id="rId21"/>
    <p:sldId id="278" r:id="rId22"/>
    <p:sldId id="279" r:id="rId23"/>
    <p:sldId id="283" r:id="rId24"/>
    <p:sldId id="284" r:id="rId25"/>
    <p:sldId id="293" r:id="rId26"/>
    <p:sldId id="295" r:id="rId27"/>
    <p:sldId id="296" r:id="rId28"/>
    <p:sldId id="297" r:id="rId29"/>
    <p:sldId id="299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91647" autoAdjust="0"/>
  </p:normalViewPr>
  <p:slideViewPr>
    <p:cSldViewPr snapToGrid="0">
      <p:cViewPr varScale="1">
        <p:scale>
          <a:sx n="104" d="100"/>
          <a:sy n="104" d="100"/>
        </p:scale>
        <p:origin x="21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79708-1F09-49EA-88A7-4A038BB45C62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5A28E-C51F-48BE-BFAD-D84B48A2A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2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안녕하십니까</a:t>
            </a:r>
            <a:r>
              <a:rPr lang="en-US" altLang="ko-KR"/>
              <a:t>. </a:t>
            </a:r>
            <a:r>
              <a:rPr lang="ko-KR" altLang="en-US"/>
              <a:t>정보통신공학과 </a:t>
            </a:r>
            <a:r>
              <a:rPr lang="en-US" altLang="ko-KR"/>
              <a:t>15</a:t>
            </a:r>
            <a:r>
              <a:rPr lang="ko-KR" altLang="en-US"/>
              <a:t>학번 홍인호입니다</a:t>
            </a:r>
            <a:r>
              <a:rPr lang="en-US" altLang="ko-KR"/>
              <a:t>. </a:t>
            </a:r>
            <a:r>
              <a:rPr lang="ko-KR" altLang="en-US"/>
              <a:t>지금부터 컴퓨터그래픽스설계 미니프로젝트 발표를 시작하겠습니다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37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번째 블록의 경우 높이가 </a:t>
            </a:r>
            <a:r>
              <a:rPr lang="en-US" altLang="ko-KR" dirty="0"/>
              <a:t>0.5</a:t>
            </a:r>
            <a:r>
              <a:rPr lang="ko-KR" altLang="en-US" dirty="0"/>
              <a:t>로 비교적 납작한 블록입니다</a:t>
            </a:r>
            <a:r>
              <a:rPr lang="en-US" altLang="ko-KR" dirty="0"/>
              <a:t>. </a:t>
            </a:r>
            <a:r>
              <a:rPr lang="ko-KR" altLang="en-US" dirty="0"/>
              <a:t>가로와 세로의 길이는 </a:t>
            </a:r>
            <a:r>
              <a:rPr lang="en-US" altLang="ko-KR" dirty="0"/>
              <a:t>2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540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일곱 번째 블록은 원통형 블록입니다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44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번째 블록입니다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538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번째 블록입니다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095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번째 블록입니다</a:t>
            </a:r>
            <a:r>
              <a:rPr lang="en-US" altLang="ko-KR" dirty="0"/>
              <a:t>. 9</a:t>
            </a:r>
            <a:r>
              <a:rPr lang="ko-KR" altLang="en-US" dirty="0"/>
              <a:t>번째 블록을 반전시킨 것과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36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번째 블록입니다</a:t>
            </a:r>
            <a:r>
              <a:rPr lang="en-US" altLang="ko-KR" dirty="0"/>
              <a:t>. </a:t>
            </a:r>
            <a:r>
              <a:rPr lang="ko-KR" altLang="en-US" dirty="0"/>
              <a:t>높이가 </a:t>
            </a:r>
            <a:r>
              <a:rPr lang="en-US" altLang="ko-KR" dirty="0"/>
              <a:t>0.5</a:t>
            </a:r>
            <a:r>
              <a:rPr lang="ko-KR" altLang="en-US" dirty="0"/>
              <a:t>로 납작한 블록입니다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705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en-US" altLang="ko-KR" dirty="0"/>
              <a:t>12</a:t>
            </a:r>
            <a:r>
              <a:rPr lang="ko-KR" altLang="en-US" dirty="0"/>
              <a:t>번째 블록입니다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80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 인터페이스입니다</a:t>
            </a:r>
            <a:r>
              <a:rPr lang="en-US" altLang="ko-KR" dirty="0"/>
              <a:t>. </a:t>
            </a:r>
            <a:r>
              <a:rPr lang="ko-KR" altLang="en-US" dirty="0"/>
              <a:t>키보드 버튼에서 숫자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0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그리고 마이너스와 </a:t>
            </a:r>
            <a:r>
              <a:rPr lang="ko-KR" altLang="en-US" dirty="0" err="1"/>
              <a:t>이코르</a:t>
            </a:r>
            <a:r>
              <a:rPr lang="ko-KR" altLang="en-US" dirty="0"/>
              <a:t> 버튼까지 하여 총 </a:t>
            </a:r>
            <a:r>
              <a:rPr lang="en-US" altLang="ko-KR" dirty="0"/>
              <a:t>12</a:t>
            </a:r>
            <a:r>
              <a:rPr lang="ko-KR" altLang="en-US" dirty="0"/>
              <a:t>개의 레고 블록의 형상을 선택할 수 있도록 하였습니다</a:t>
            </a:r>
            <a:r>
              <a:rPr lang="en-US" altLang="ko-KR" dirty="0"/>
              <a:t>. </a:t>
            </a:r>
            <a:r>
              <a:rPr lang="ko-KR" altLang="en-US" dirty="0"/>
              <a:t>색상의 경우에는</a:t>
            </a:r>
            <a:r>
              <a:rPr lang="en-US" altLang="ko-KR" dirty="0"/>
              <a:t> F1</a:t>
            </a:r>
            <a:r>
              <a:rPr lang="ko-KR" altLang="en-US" dirty="0"/>
              <a:t>과 </a:t>
            </a:r>
            <a:r>
              <a:rPr lang="en-US" altLang="ko-KR" dirty="0"/>
              <a:t>F2</a:t>
            </a:r>
            <a:r>
              <a:rPr lang="ko-KR" altLang="en-US" dirty="0"/>
              <a:t>버튼을 이용하여 이전</a:t>
            </a:r>
            <a:r>
              <a:rPr lang="en-US" altLang="ko-KR" dirty="0"/>
              <a:t>, </a:t>
            </a:r>
            <a:r>
              <a:rPr lang="ko-KR" altLang="en-US" dirty="0"/>
              <a:t>다음 색상을 선택할 수 있도록 하였습니다</a:t>
            </a:r>
            <a:r>
              <a:rPr lang="en-US" altLang="ko-KR" dirty="0"/>
              <a:t>. </a:t>
            </a:r>
            <a:r>
              <a:rPr lang="ko-KR" altLang="en-US" dirty="0"/>
              <a:t>방향키 버튼은 레고 블록의 회전에 이용됩니다</a:t>
            </a:r>
            <a:r>
              <a:rPr lang="en-US" altLang="ko-KR" dirty="0"/>
              <a:t>. W s a d q z </a:t>
            </a:r>
            <a:r>
              <a:rPr lang="ko-KR" altLang="en-US" dirty="0"/>
              <a:t>버튼을 입력하면 레고 블록이 이동합니다</a:t>
            </a:r>
            <a:r>
              <a:rPr lang="en-US" altLang="ko-KR" dirty="0"/>
              <a:t>. </a:t>
            </a:r>
            <a:r>
              <a:rPr lang="ko-KR" altLang="en-US" dirty="0"/>
              <a:t>순서대로 전</a:t>
            </a:r>
            <a:r>
              <a:rPr lang="en-US" altLang="ko-KR" dirty="0"/>
              <a:t>/</a:t>
            </a:r>
            <a:r>
              <a:rPr lang="ko-KR" altLang="en-US" dirty="0"/>
              <a:t>후</a:t>
            </a:r>
            <a:r>
              <a:rPr lang="en-US" altLang="ko-KR" dirty="0"/>
              <a:t>/</a:t>
            </a:r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</a:t>
            </a:r>
            <a:r>
              <a:rPr lang="en-US" altLang="ko-KR" dirty="0"/>
              <a:t>/</a:t>
            </a:r>
            <a:r>
              <a:rPr lang="ko-KR" altLang="en-US" dirty="0"/>
              <a:t>상</a:t>
            </a:r>
            <a:r>
              <a:rPr lang="en-US" altLang="ko-KR" dirty="0"/>
              <a:t>/</a:t>
            </a:r>
            <a:r>
              <a:rPr lang="ko-KR" altLang="en-US" dirty="0"/>
              <a:t>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Insert </a:t>
            </a:r>
            <a:r>
              <a:rPr lang="ko-KR" altLang="en-US" dirty="0"/>
              <a:t>버튼을 입력하면 레고 선택이 실행됩니다</a:t>
            </a:r>
            <a:r>
              <a:rPr lang="en-US" altLang="ko-KR" dirty="0"/>
              <a:t>. </a:t>
            </a:r>
            <a:r>
              <a:rPr lang="ko-KR" altLang="en-US" dirty="0"/>
              <a:t>다시 입력하면 레고가 등록됩니다</a:t>
            </a:r>
            <a:r>
              <a:rPr lang="en-US" altLang="ko-KR" dirty="0"/>
              <a:t>. PAGE_DOWN</a:t>
            </a:r>
            <a:r>
              <a:rPr lang="ko-KR" altLang="en-US" dirty="0"/>
              <a:t>과 </a:t>
            </a:r>
            <a:r>
              <a:rPr lang="en-US" altLang="ko-KR" dirty="0"/>
              <a:t>PAGE_UP</a:t>
            </a:r>
            <a:r>
              <a:rPr lang="ko-KR" altLang="en-US" dirty="0"/>
              <a:t>버튼은 이전 레고를 삭제하고</a:t>
            </a:r>
            <a:r>
              <a:rPr lang="en-US" altLang="ko-KR" dirty="0"/>
              <a:t>, </a:t>
            </a:r>
            <a:r>
              <a:rPr lang="ko-KR" altLang="en-US" dirty="0"/>
              <a:t>삭제된 레고들을 </a:t>
            </a:r>
            <a:r>
              <a:rPr lang="ko-KR" altLang="en-US" dirty="0" err="1"/>
              <a:t>되돌리기하는</a:t>
            </a:r>
            <a:r>
              <a:rPr lang="ko-KR" altLang="en-US" dirty="0"/>
              <a:t> 기능에 해당합니다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81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레고들이 구현된 화면입니다</a:t>
            </a:r>
            <a:r>
              <a:rPr lang="en-US" altLang="ko-KR" dirty="0"/>
              <a:t>. 1</a:t>
            </a:r>
            <a:r>
              <a:rPr lang="ko-KR" altLang="en-US" dirty="0"/>
              <a:t>번부터 </a:t>
            </a:r>
            <a:r>
              <a:rPr lang="en-US" altLang="ko-KR" dirty="0"/>
              <a:t>6</a:t>
            </a:r>
            <a:r>
              <a:rPr lang="ko-KR" altLang="en-US" dirty="0"/>
              <a:t>번까지의 레고들이 </a:t>
            </a:r>
            <a:r>
              <a:rPr lang="ko-KR" altLang="en-US" dirty="0" err="1"/>
              <a:t>구현되어있습니다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66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나머지 </a:t>
            </a:r>
            <a:r>
              <a:rPr lang="en-US" altLang="ko-KR" dirty="0"/>
              <a:t>7</a:t>
            </a:r>
            <a:r>
              <a:rPr lang="ko-KR" altLang="en-US" dirty="0"/>
              <a:t>번부터 </a:t>
            </a:r>
            <a:r>
              <a:rPr lang="en-US" altLang="ko-KR" dirty="0"/>
              <a:t>12</a:t>
            </a:r>
            <a:r>
              <a:rPr lang="ko-KR" altLang="en-US" dirty="0"/>
              <a:t>번까지의 레고들이 구현된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2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42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레고의 색상은 총 </a:t>
            </a:r>
            <a:r>
              <a:rPr lang="en-US" altLang="ko-KR" dirty="0"/>
              <a:t>10</a:t>
            </a:r>
            <a:r>
              <a:rPr lang="ko-KR" altLang="en-US" dirty="0"/>
              <a:t>개가 존재합니다</a:t>
            </a:r>
            <a:r>
              <a:rPr lang="en-US" altLang="ko-KR" dirty="0"/>
              <a:t>. </a:t>
            </a:r>
            <a:r>
              <a:rPr lang="ko-KR" altLang="en-US" dirty="0"/>
              <a:t>주어진 </a:t>
            </a:r>
            <a:r>
              <a:rPr lang="en-US" altLang="ko-KR" dirty="0"/>
              <a:t>8</a:t>
            </a:r>
            <a:r>
              <a:rPr lang="ko-KR" altLang="en-US" dirty="0"/>
              <a:t>개의 색상 외에 보라색과 주황색을 추가하였습니다</a:t>
            </a:r>
            <a:r>
              <a:rPr lang="en-US" altLang="ko-KR" dirty="0"/>
              <a:t>. </a:t>
            </a:r>
            <a:r>
              <a:rPr lang="ko-KR" altLang="en-US" dirty="0"/>
              <a:t>레고 형상 선택과는 다르게 </a:t>
            </a:r>
            <a:r>
              <a:rPr lang="en-US" altLang="ko-KR" dirty="0"/>
              <a:t>F1</a:t>
            </a:r>
            <a:r>
              <a:rPr lang="ko-KR" altLang="en-US" dirty="0"/>
              <a:t>과 </a:t>
            </a:r>
            <a:r>
              <a:rPr lang="en-US" altLang="ko-KR" dirty="0"/>
              <a:t>F2</a:t>
            </a:r>
            <a:r>
              <a:rPr lang="ko-KR" altLang="en-US" dirty="0"/>
              <a:t>입력만으로 이전</a:t>
            </a:r>
            <a:r>
              <a:rPr lang="en-US" altLang="ko-KR" dirty="0"/>
              <a:t>, </a:t>
            </a:r>
            <a:r>
              <a:rPr lang="ko-KR" altLang="en-US" dirty="0"/>
              <a:t>다음 색상을 선택하는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62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키보드를 이용한 위치 조절 구현 화면입니다</a:t>
            </a:r>
            <a:r>
              <a:rPr lang="en-US" altLang="ko-KR" dirty="0"/>
              <a:t>. </a:t>
            </a:r>
            <a:r>
              <a:rPr lang="ko-KR" altLang="en-US" dirty="0"/>
              <a:t>현재 좌표축은 원점에 고정된 상태이고</a:t>
            </a:r>
            <a:r>
              <a:rPr lang="en-US" altLang="ko-KR" dirty="0"/>
              <a:t>, </a:t>
            </a:r>
            <a:r>
              <a:rPr lang="ko-KR" altLang="en-US" dirty="0"/>
              <a:t>레고들이 여러 위치로 이동한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키보드 인터페이스에 맞춰 이동이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11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방향 회전 구현 화면입니다</a:t>
            </a:r>
            <a:r>
              <a:rPr lang="en-US" altLang="ko-KR" dirty="0"/>
              <a:t>. </a:t>
            </a:r>
            <a:r>
              <a:rPr lang="ko-KR" altLang="en-US" dirty="0"/>
              <a:t>방향 회전의 경우에는 레고의 특성을 살려 </a:t>
            </a:r>
            <a:r>
              <a:rPr lang="en-US" altLang="ko-KR" dirty="0"/>
              <a:t>90</a:t>
            </a:r>
            <a:r>
              <a:rPr lang="ko-KR" altLang="en-US" dirty="0"/>
              <a:t>도 단위로 회전하도록 설정하였습니다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81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마우스를 이용한 돌려보기를 구현한 화면입니다</a:t>
            </a:r>
            <a:r>
              <a:rPr lang="en-US" altLang="ko-KR" dirty="0"/>
              <a:t>. </a:t>
            </a:r>
            <a:r>
              <a:rPr lang="ko-KR" altLang="en-US" dirty="0"/>
              <a:t>마우스 클릭 후 </a:t>
            </a:r>
            <a:r>
              <a:rPr lang="ko-KR" altLang="en-US" dirty="0" err="1"/>
              <a:t>드래그하면</a:t>
            </a:r>
            <a:r>
              <a:rPr lang="ko-KR" altLang="en-US" dirty="0"/>
              <a:t> 위와 같이 돌려보기가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70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마우스를 이용한 확대</a:t>
            </a:r>
            <a:r>
              <a:rPr lang="en-US" altLang="ko-KR" dirty="0"/>
              <a:t>/</a:t>
            </a:r>
            <a:r>
              <a:rPr lang="ko-KR" altLang="en-US" dirty="0"/>
              <a:t>축소 구현 화면입니다</a:t>
            </a:r>
            <a:r>
              <a:rPr lang="en-US" altLang="ko-KR" dirty="0"/>
              <a:t>. </a:t>
            </a:r>
            <a:r>
              <a:rPr lang="ko-KR" altLang="en-US" dirty="0"/>
              <a:t>마우스 </a:t>
            </a:r>
            <a:r>
              <a:rPr lang="ko-KR" altLang="en-US" dirty="0" err="1"/>
              <a:t>휠을</a:t>
            </a:r>
            <a:r>
              <a:rPr lang="ko-KR" altLang="en-US" dirty="0"/>
              <a:t> 위로 올리면 확대</a:t>
            </a:r>
            <a:r>
              <a:rPr lang="en-US" altLang="ko-KR" dirty="0"/>
              <a:t>, </a:t>
            </a:r>
            <a:r>
              <a:rPr lang="ko-KR" altLang="en-US" dirty="0"/>
              <a:t>아래로 내리면 축소됩니다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002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기능인 멀티 </a:t>
            </a:r>
            <a:r>
              <a:rPr lang="ko-KR" altLang="en-US" dirty="0" err="1"/>
              <a:t>뷰포트를</a:t>
            </a:r>
            <a:r>
              <a:rPr lang="ko-KR" altLang="en-US" dirty="0"/>
              <a:t> 이용한 미리보기입니다</a:t>
            </a:r>
            <a:r>
              <a:rPr lang="en-US" altLang="ko-KR" dirty="0"/>
              <a:t>. </a:t>
            </a:r>
            <a:r>
              <a:rPr lang="ko-KR" altLang="en-US" dirty="0" err="1"/>
              <a:t>인절트를</a:t>
            </a:r>
            <a:r>
              <a:rPr lang="ko-KR" altLang="en-US" dirty="0"/>
              <a:t> 입력하면 오른쪽 위 화면에 추가할 레고 블록을 </a:t>
            </a:r>
            <a:r>
              <a:rPr lang="ko-KR" altLang="en-US" dirty="0" err="1"/>
              <a:t>미리보기할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r>
              <a:rPr lang="ko-KR" altLang="en-US" dirty="0"/>
              <a:t>형상과 색상을 선택한 후 다시 </a:t>
            </a:r>
            <a:r>
              <a:rPr lang="ko-KR" altLang="en-US" dirty="0" err="1"/>
              <a:t>인절트</a:t>
            </a:r>
            <a:r>
              <a:rPr lang="ko-KR" altLang="en-US" dirty="0"/>
              <a:t> 버튼을 입력하면 선택된 레고가 화면 중앙에 나타납니다</a:t>
            </a:r>
            <a:r>
              <a:rPr lang="en-US" altLang="ko-KR" dirty="0"/>
              <a:t>. </a:t>
            </a:r>
            <a:r>
              <a:rPr lang="ko-KR" altLang="en-US" dirty="0"/>
              <a:t>이 상태에서 또 다시 </a:t>
            </a:r>
            <a:r>
              <a:rPr lang="ko-KR" altLang="en-US" dirty="0" err="1"/>
              <a:t>인절트</a:t>
            </a:r>
            <a:r>
              <a:rPr lang="ko-KR" altLang="en-US" dirty="0"/>
              <a:t> 버튼을 입력하면 해당 레고가 등록이 되어 화면에 계속 존재하게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41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기능인 레고 삭제</a:t>
            </a:r>
            <a:r>
              <a:rPr lang="en-US" altLang="ko-KR" dirty="0"/>
              <a:t>, </a:t>
            </a:r>
            <a:r>
              <a:rPr lang="ko-KR" altLang="en-US" dirty="0"/>
              <a:t>되돌리기 기능입니다</a:t>
            </a:r>
            <a:r>
              <a:rPr lang="en-US" altLang="ko-KR" dirty="0"/>
              <a:t>.  </a:t>
            </a:r>
            <a:r>
              <a:rPr lang="ko-KR" altLang="en-US" dirty="0"/>
              <a:t>맨 왼쪽 위 화면에서부터 순서대로 페이지 다운을 입력한 화면들입니다</a:t>
            </a:r>
            <a:r>
              <a:rPr lang="en-US" altLang="ko-KR" dirty="0"/>
              <a:t>. </a:t>
            </a:r>
            <a:r>
              <a:rPr lang="ko-KR" altLang="en-US" dirty="0"/>
              <a:t>가장 최근에 입력된 레고들부터 삭제되며</a:t>
            </a:r>
            <a:r>
              <a:rPr lang="en-US" altLang="ko-KR" dirty="0"/>
              <a:t>, </a:t>
            </a:r>
            <a:r>
              <a:rPr lang="ko-KR" altLang="en-US" dirty="0"/>
              <a:t>화면에 존재하는 모든 레고들을 삭제할 때까지 입력할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479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후 </a:t>
            </a:r>
            <a:r>
              <a:rPr lang="en-US" altLang="ko-KR" dirty="0"/>
              <a:t>Page Up</a:t>
            </a:r>
            <a:r>
              <a:rPr lang="ko-KR" altLang="en-US" dirty="0"/>
              <a:t>버튼을 입력하여 최근에 삭제된 레고들을 </a:t>
            </a:r>
            <a:r>
              <a:rPr lang="ko-KR" altLang="en-US" dirty="0" err="1"/>
              <a:t>되돌리기할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r>
              <a:rPr lang="ko-KR" altLang="en-US" dirty="0"/>
              <a:t>모든 레고들을 되돌리기 전에 새로운 레고 입력이 실행된 경우에는 삭제된 레고 목록이 초기화됩니다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61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추가 기능인 세이브 로드입니다</a:t>
            </a:r>
            <a:r>
              <a:rPr lang="en-US" altLang="ko-KR" dirty="0"/>
              <a:t>.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시 메뉴가 활성화됩니다</a:t>
            </a:r>
            <a:r>
              <a:rPr lang="en-US" altLang="ko-KR" dirty="0"/>
              <a:t>. </a:t>
            </a:r>
            <a:r>
              <a:rPr lang="ko-KR" altLang="en-US" dirty="0"/>
              <a:t>세이브에서 슬롯을 클릭하면 화면에 존재하는 모든 레고들이 해당 슬롯에 저장됩니다</a:t>
            </a:r>
            <a:r>
              <a:rPr lang="en-US" altLang="ko-KR" dirty="0"/>
              <a:t>. </a:t>
            </a:r>
            <a:r>
              <a:rPr lang="ko-KR" altLang="en-US" dirty="0"/>
              <a:t>그 후 화면이 </a:t>
            </a:r>
            <a:r>
              <a:rPr lang="ko-KR" altLang="en-US" dirty="0" err="1"/>
              <a:t>클리어됩니다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로드에서 슬롯을 클릭하면 해당 슬롯에 저장되어 있던 레고 블록들이 화면에 나타나게 됩니다</a:t>
            </a:r>
            <a:r>
              <a:rPr lang="en-US" altLang="ko-KR" dirty="0"/>
              <a:t>. </a:t>
            </a:r>
            <a:r>
              <a:rPr lang="ko-KR" altLang="en-US" dirty="0"/>
              <a:t>이 블록들에 대해서도 삭제</a:t>
            </a:r>
            <a:r>
              <a:rPr lang="en-US" altLang="ko-KR" dirty="0"/>
              <a:t>, </a:t>
            </a:r>
            <a:r>
              <a:rPr lang="ko-KR" altLang="en-US" dirty="0"/>
              <a:t>되돌리기가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258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추가 기능인 세이브 로드입니다</a:t>
            </a:r>
            <a:r>
              <a:rPr lang="en-US" altLang="ko-KR" dirty="0"/>
              <a:t>.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시 메뉴가 활성화됩니다</a:t>
            </a:r>
            <a:r>
              <a:rPr lang="en-US" altLang="ko-KR" dirty="0"/>
              <a:t>. </a:t>
            </a:r>
            <a:r>
              <a:rPr lang="ko-KR" altLang="en-US" dirty="0"/>
              <a:t>세이브에서 슬롯을 클릭하면 화면에 존재하는 모든 레고들이 해당 슬롯에 저장됩니다</a:t>
            </a:r>
            <a:r>
              <a:rPr lang="en-US" altLang="ko-KR" dirty="0"/>
              <a:t>. </a:t>
            </a:r>
            <a:r>
              <a:rPr lang="ko-KR" altLang="en-US" dirty="0"/>
              <a:t>그 후 화면이 </a:t>
            </a:r>
            <a:r>
              <a:rPr lang="ko-KR" altLang="en-US" dirty="0" err="1"/>
              <a:t>클리어됩니다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로드에서 슬롯을 클릭하면 해당 슬롯에 저장되어 있던 레고 블록들이 화면에 나타나게 됩니다</a:t>
            </a:r>
            <a:r>
              <a:rPr lang="en-US" altLang="ko-KR" dirty="0"/>
              <a:t>. </a:t>
            </a:r>
            <a:r>
              <a:rPr lang="ko-KR" altLang="en-US" dirty="0"/>
              <a:t>이 블록들에 대해서도 삭제</a:t>
            </a:r>
            <a:r>
              <a:rPr lang="en-US" altLang="ko-KR" dirty="0"/>
              <a:t>, </a:t>
            </a:r>
            <a:r>
              <a:rPr lang="ko-KR" altLang="en-US" dirty="0"/>
              <a:t>되돌리기가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2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개별 개요 디자인 및 </a:t>
            </a:r>
            <a:r>
              <a:rPr lang="en-US" altLang="ko-KR"/>
              <a:t>3</a:t>
            </a:r>
            <a:r>
              <a:rPr lang="ko-KR" altLang="en-US"/>
              <a:t>차원 모델링</a:t>
            </a:r>
            <a:r>
              <a:rPr lang="en-US" altLang="ko-KR"/>
              <a:t>, </a:t>
            </a:r>
            <a:r>
              <a:rPr lang="ko-KR" altLang="en-US"/>
              <a:t>키보드 인터페이스 정의</a:t>
            </a:r>
            <a:r>
              <a:rPr lang="en-US" altLang="ko-KR"/>
              <a:t>, </a:t>
            </a:r>
            <a:r>
              <a:rPr lang="ko-KR" altLang="en-US"/>
              <a:t>키보드를 이용한 위치</a:t>
            </a:r>
            <a:r>
              <a:rPr lang="en-US" altLang="ko-KR"/>
              <a:t>, </a:t>
            </a:r>
            <a:r>
              <a:rPr lang="ko-KR" altLang="en-US"/>
              <a:t>방향 조절 구현</a:t>
            </a:r>
            <a:r>
              <a:rPr lang="en-US" altLang="ko-KR"/>
              <a:t>, </a:t>
            </a:r>
            <a:r>
              <a:rPr lang="ko-KR" altLang="en-US"/>
              <a:t>마우스를 이용한 돌려보기 및 확대</a:t>
            </a:r>
            <a:r>
              <a:rPr lang="en-US" altLang="ko-KR"/>
              <a:t>/</a:t>
            </a:r>
            <a:r>
              <a:rPr lang="ko-KR" altLang="en-US"/>
              <a:t>축소 및 추가 기능의 기본 기능을 구현하였습니다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74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 외에도 추가 기능으로 멀티 뷰포트를 이용한 미리보기 기능</a:t>
            </a:r>
            <a:r>
              <a:rPr lang="en-US" altLang="ko-KR"/>
              <a:t>, </a:t>
            </a:r>
            <a:r>
              <a:rPr lang="ko-KR" altLang="en-US"/>
              <a:t>레고 삭제</a:t>
            </a:r>
            <a:r>
              <a:rPr lang="en-US" altLang="ko-KR"/>
              <a:t>, </a:t>
            </a:r>
            <a:r>
              <a:rPr lang="ko-KR" altLang="en-US"/>
              <a:t>되돌리기 기능</a:t>
            </a:r>
            <a:r>
              <a:rPr lang="en-US" altLang="ko-KR"/>
              <a:t>, </a:t>
            </a:r>
            <a:r>
              <a:rPr lang="ko-KR" altLang="en-US"/>
              <a:t>세이브</a:t>
            </a:r>
            <a:r>
              <a:rPr lang="en-US" altLang="ko-KR"/>
              <a:t> </a:t>
            </a:r>
            <a:r>
              <a:rPr lang="ko-KR" altLang="en-US"/>
              <a:t>로드 기능을 구현하였습니다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64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개별 레고 블록에 대해 설명하겠습니다</a:t>
            </a:r>
            <a:r>
              <a:rPr lang="en-US" altLang="ko-KR"/>
              <a:t>. </a:t>
            </a:r>
            <a:r>
              <a:rPr lang="ko-KR" altLang="en-US"/>
              <a:t>레고 블록들은 모두 블랜더 프로그램을 사용하여 구현하였습니다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기본적으로 모든 레고 블록에서 상단에 돌출된 원통의 지름은</a:t>
            </a:r>
            <a:r>
              <a:rPr lang="en-US" altLang="ko-KR"/>
              <a:t> 0.5</a:t>
            </a:r>
            <a:r>
              <a:rPr lang="ko-KR" altLang="en-US"/>
              <a:t>이고</a:t>
            </a:r>
            <a:r>
              <a:rPr lang="en-US" altLang="ko-KR"/>
              <a:t>, </a:t>
            </a:r>
            <a:r>
              <a:rPr lang="ko-KR" altLang="en-US"/>
              <a:t>돌출된 높이는 </a:t>
            </a:r>
            <a:r>
              <a:rPr lang="en-US" altLang="ko-KR"/>
              <a:t>0.25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첫 번째 레고 블록은 매우 간단한 한 칸 짜리 블록입니다</a:t>
            </a:r>
            <a:r>
              <a:rPr lang="en-US" altLang="ko-KR"/>
              <a:t>. </a:t>
            </a:r>
            <a:r>
              <a:rPr lang="ko-KR" altLang="en-US"/>
              <a:t>가로</a:t>
            </a:r>
            <a:r>
              <a:rPr lang="en-US" altLang="ko-KR"/>
              <a:t> </a:t>
            </a:r>
            <a:r>
              <a:rPr lang="ko-KR" altLang="en-US"/>
              <a:t>세로 높이가 </a:t>
            </a:r>
            <a:r>
              <a:rPr lang="en-US" altLang="ko-KR"/>
              <a:t>1</a:t>
            </a:r>
            <a:r>
              <a:rPr lang="ko-KR" altLang="en-US"/>
              <a:t>인 정육면체입니다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01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블록입니다</a:t>
            </a:r>
            <a:r>
              <a:rPr lang="en-US" altLang="ko-KR" dirty="0"/>
              <a:t>. </a:t>
            </a:r>
            <a:r>
              <a:rPr lang="ko-KR" altLang="en-US" dirty="0"/>
              <a:t>가로 길이가 </a:t>
            </a:r>
            <a:r>
              <a:rPr lang="en-US" altLang="ko-KR" dirty="0"/>
              <a:t>2</a:t>
            </a:r>
            <a:r>
              <a:rPr lang="ko-KR" altLang="en-US" dirty="0"/>
              <a:t>인 블록입니다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63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 블록입니다</a:t>
            </a:r>
            <a:r>
              <a:rPr lang="en-US" altLang="ko-KR" dirty="0"/>
              <a:t>. </a:t>
            </a:r>
            <a:r>
              <a:rPr lang="ko-KR" altLang="en-US" dirty="0"/>
              <a:t>가로 길이가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64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번째 블록은 경사가 져 있는 블록입니다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2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다섯 번째 블록입니다</a:t>
            </a:r>
            <a:r>
              <a:rPr lang="en-US" altLang="ko-KR" dirty="0"/>
              <a:t>. </a:t>
            </a:r>
            <a:r>
              <a:rPr lang="ko-KR" altLang="en-US" dirty="0"/>
              <a:t>아래쪽 면의 가로와 세로 길이는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5A28E-C51F-48BE-BFAD-D84B48A2A3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0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0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80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57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9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68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6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91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8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1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2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2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33729-DC19-4962-BF02-BF5477CA4541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A7E4E-1903-4D73-A3F7-3E8EAABEE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60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HHHXJNNbXIg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60B8E44-40E8-40CC-836D-C8C6CB439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3B4B7-4CAE-4D4B-8D32-69D52E198560}"/>
              </a:ext>
            </a:extLst>
          </p:cNvPr>
          <p:cNvSpPr txBox="1"/>
          <p:nvPr/>
        </p:nvSpPr>
        <p:spPr>
          <a:xfrm>
            <a:off x="1421137" y="1786143"/>
            <a:ext cx="6301725" cy="2391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컴퓨터그래픽스설계</a:t>
            </a:r>
            <a:endParaRPr lang="en-US" altLang="ko-KR" sz="54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미니프로젝트</a:t>
            </a:r>
            <a:endParaRPr lang="en-US" altLang="ko-KR" sz="54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6043" y="4756985"/>
            <a:ext cx="392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가상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레고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블록 모델링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5626" y="5330279"/>
            <a:ext cx="204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12151641 </a:t>
            </a:r>
            <a:r>
              <a:rPr lang="ko-KR" altLang="en-US" dirty="0"/>
              <a:t>홍인호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분반</a:t>
            </a:r>
          </a:p>
        </p:txBody>
      </p:sp>
    </p:spTree>
    <p:extLst>
      <p:ext uri="{BB962C8B-B14F-4D97-AF65-F5344CB8AC3E}">
        <p14:creationId xmlns:p14="http://schemas.microsoft.com/office/powerpoint/2010/main" val="898512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</a:t>
            </a:r>
            <a:r>
              <a:rPr lang="ko-KR" altLang="en-US" sz="3000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레고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#6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1064" y="3732901"/>
            <a:ext cx="525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4281" y="6392410"/>
            <a:ext cx="88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Back, Left, Right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011A3-DAE9-4B95-8E15-27AC38E59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0" y="1463261"/>
            <a:ext cx="3336545" cy="2257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84576B-4A10-409C-ADC1-8A4A4B58A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18" y="4191328"/>
            <a:ext cx="3869360" cy="21602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4967D7-4C2D-421E-8A2B-236EDD762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90" y="1360897"/>
            <a:ext cx="2543576" cy="225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60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레고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#7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1064" y="3732901"/>
            <a:ext cx="525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4281" y="6392410"/>
            <a:ext cx="88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Back, Left, Right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0B5353-BF7D-4DF1-A289-23137D13D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9" y="1276206"/>
            <a:ext cx="3159348" cy="2744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9EB338-2418-4D64-BC12-0E6BB1DD1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64" y="4201449"/>
            <a:ext cx="2358071" cy="21031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3E676E-9BE1-42B4-B975-BE9ADCED6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24" y="1358473"/>
            <a:ext cx="2573841" cy="22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4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레고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#8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1064" y="3720335"/>
            <a:ext cx="5186160" cy="38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1063" y="6371617"/>
            <a:ext cx="51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891064" y="1196502"/>
            <a:ext cx="0" cy="5544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4281" y="6392410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Left, Right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9CAA70-6C2A-47A2-8492-D8EC80BD7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1" y="1360897"/>
            <a:ext cx="3346494" cy="25646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CB61C9-8691-44EC-85BF-885E06A6F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6" y="4178706"/>
            <a:ext cx="2696104" cy="2171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C9FBF6-6B1E-49C0-9373-2BE7010D3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375" y="1333839"/>
            <a:ext cx="2208433" cy="22838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244970-41D3-46BC-B0DE-FE6F18A53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00" y="4145386"/>
            <a:ext cx="2032041" cy="211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2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레고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#9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1064" y="3720335"/>
            <a:ext cx="5186160" cy="38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1063" y="6371617"/>
            <a:ext cx="51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891064" y="1196502"/>
            <a:ext cx="0" cy="5544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4281" y="6392410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Left, Right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72B2C5-39E7-46E4-9785-68FC85F0E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9" y="1291763"/>
            <a:ext cx="2861826" cy="2707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8CFF19-CB58-4BA1-AA11-D45FD87BB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85" y="1294069"/>
            <a:ext cx="2862464" cy="23236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03D1AE-6DA4-40CA-9F65-B1898368C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6" y="4236959"/>
            <a:ext cx="3548692" cy="2052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A281C8-B3B5-41C0-BC22-100F1FDFA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19" y="4164961"/>
            <a:ext cx="4118195" cy="216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8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레고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#10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1064" y="3720335"/>
            <a:ext cx="5186160" cy="38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1063" y="6371617"/>
            <a:ext cx="51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891064" y="1196502"/>
            <a:ext cx="0" cy="5544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4281" y="6392410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Left, Right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BF5F81-001D-4E30-AD25-F88CD1AF4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7" y="1272656"/>
            <a:ext cx="3187195" cy="27269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0F7F14-44A2-49B5-B952-108C3DD00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1" y="4204858"/>
            <a:ext cx="3317570" cy="2136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182D61-D94E-4AB3-91A3-FC671768F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379" y="1256344"/>
            <a:ext cx="2819048" cy="23904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68F1EF-C666-4BD4-ABE0-2BE2262B7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40" y="4174799"/>
            <a:ext cx="3686783" cy="21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4737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레고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#11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1064" y="3720335"/>
            <a:ext cx="5186160" cy="38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1063" y="6371617"/>
            <a:ext cx="51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891064" y="1196502"/>
            <a:ext cx="0" cy="5544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4281" y="6392410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Left, Right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CAB937-E251-486C-95FE-2448048F5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9" y="1469746"/>
            <a:ext cx="3366946" cy="2283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639761-0881-4D6B-ADD9-D491F7ABA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9" y="4536511"/>
            <a:ext cx="3410900" cy="13751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CF8BEC-B1DD-46D0-AEF2-CDC232CD1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50" y="1394256"/>
            <a:ext cx="3938985" cy="22568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BF713A-21FB-4F9B-999D-848901B8F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81" y="4185974"/>
            <a:ext cx="3584654" cy="21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3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4737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레고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#12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1064" y="3720335"/>
            <a:ext cx="5186160" cy="38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1063" y="6371617"/>
            <a:ext cx="51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891064" y="1196502"/>
            <a:ext cx="0" cy="5544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4281" y="6392410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Left, Right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853578-2544-4317-A0A5-00C3C3414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2" y="1514853"/>
            <a:ext cx="3446497" cy="22690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B00F25-2DD0-4C11-8302-A33D6707C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9" y="1360897"/>
            <a:ext cx="2346599" cy="22515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D70E7F-75A0-45FC-BEA9-74A66DBBF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2" y="4420584"/>
            <a:ext cx="3500060" cy="17472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54FBBA-F807-461F-B45E-4B6D87970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84" y="4363250"/>
            <a:ext cx="4759434" cy="18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30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8" y="553407"/>
            <a:ext cx="3577289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Keyboard interface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402143"/>
              </p:ext>
            </p:extLst>
          </p:nvPr>
        </p:nvGraphicFramePr>
        <p:xfrm>
          <a:off x="1012055" y="1550090"/>
          <a:ext cx="7288566" cy="4501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4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8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키보드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레고</a:t>
                      </a:r>
                      <a:r>
                        <a:rPr lang="ko-KR" altLang="en-US" dirty="0"/>
                        <a:t> 모델링의 동작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1,</a:t>
                      </a:r>
                      <a:r>
                        <a:rPr lang="en-US" altLang="ko-KR" baseline="0" dirty="0"/>
                        <a:t> 2, 3, 4, 5, 6, 7, 8, 9, 0, -, 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레고</a:t>
                      </a:r>
                      <a:r>
                        <a:rPr lang="ko-KR" altLang="en-US" dirty="0"/>
                        <a:t> 블록의 형상을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F1 / F2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레고 블록의 색상을 선택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이전 색상 </a:t>
                      </a:r>
                      <a:r>
                        <a:rPr lang="en-US" altLang="ko-KR" dirty="0"/>
                        <a:t> / </a:t>
                      </a:r>
                      <a:r>
                        <a:rPr lang="ko-KR" altLang="en-US" dirty="0"/>
                        <a:t>다음 색상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5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↑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↓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←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레고</a:t>
                      </a:r>
                      <a:r>
                        <a:rPr lang="ko-KR" altLang="en-US" dirty="0"/>
                        <a:t> 블록의 회전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화살표 방향대로 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하 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513">
                <a:tc>
                  <a:txBody>
                    <a:bodyPr/>
                    <a:lstStyle/>
                    <a:p>
                      <a:r>
                        <a:rPr lang="en-US" altLang="ko-KR" baseline="0" dirty="0"/>
                        <a:t>w / s / a / d / q / z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레고</a:t>
                      </a:r>
                      <a:r>
                        <a:rPr lang="ko-KR" altLang="en-US" dirty="0"/>
                        <a:t> 블록의 이동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순서대로 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상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하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837">
                <a:tc>
                  <a:txBody>
                    <a:bodyPr/>
                    <a:lstStyle/>
                    <a:p>
                      <a:r>
                        <a:rPr lang="en-US" altLang="ko-KR" dirty="0"/>
                        <a:t>Insert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레고</a:t>
                      </a:r>
                      <a:r>
                        <a:rPr lang="ko-KR" altLang="en-US" dirty="0"/>
                        <a:t> 선택 실행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레고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837">
                <a:tc>
                  <a:txBody>
                    <a:bodyPr/>
                    <a:lstStyle/>
                    <a:p>
                      <a:r>
                        <a:rPr lang="en-US" altLang="ko-KR" dirty="0"/>
                        <a:t>PAGE_DOWN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이전 레고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35292"/>
                  </a:ext>
                </a:extLst>
              </a:tr>
              <a:tr h="456837">
                <a:tc>
                  <a:txBody>
                    <a:bodyPr/>
                    <a:lstStyle/>
                    <a:p>
                      <a:r>
                        <a:rPr lang="en-US" altLang="ko-KR" dirty="0"/>
                        <a:t>PAGE_UP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삭제된 레고 되돌리기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05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2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553407"/>
            <a:ext cx="5129527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레고 구현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형상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1~6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1814" y="5836281"/>
            <a:ext cx="777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Keyboard interface</a:t>
            </a:r>
            <a:r>
              <a:rPr lang="ko-KR" altLang="en-US" dirty="0"/>
              <a:t>에서 설정한 대로 </a:t>
            </a:r>
            <a:r>
              <a:rPr lang="en-US" altLang="ko-KR" dirty="0"/>
              <a:t>1, 2, 3, 4, 5, 6, 7, 8, 9, 0, -, =</a:t>
            </a:r>
            <a:r>
              <a:rPr lang="ko-KR" altLang="en-US" dirty="0"/>
              <a:t> 키보드 입력을 하면 위와 같이 여러 모양의 레고들이 구현된다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06CEF-E053-42D9-AF74-DB8184907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5" y="1148129"/>
            <a:ext cx="2353007" cy="2280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246F8-003C-4057-AF73-29587A90F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"/>
          <a:stretch/>
        </p:blipFill>
        <p:spPr>
          <a:xfrm>
            <a:off x="3235079" y="1139704"/>
            <a:ext cx="2305496" cy="2268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607273-1EF2-4E55-B779-12358F8309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15"/>
          <a:stretch/>
        </p:blipFill>
        <p:spPr>
          <a:xfrm>
            <a:off x="5819282" y="1148129"/>
            <a:ext cx="2148658" cy="22808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D50A7-5EC4-4755-8290-F9C15DF41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93" y="3554895"/>
            <a:ext cx="2370379" cy="21554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11EC12-FEBF-41EF-93FD-CC860B6BB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79" y="3548703"/>
            <a:ext cx="2305496" cy="21554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0AB481-3E42-47FA-8520-F01AE007DA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82" y="3544491"/>
            <a:ext cx="2148658" cy="21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3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553407"/>
            <a:ext cx="4835655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레고 구현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형상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7~12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1814" y="5836281"/>
            <a:ext cx="777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Keyboard interface</a:t>
            </a:r>
            <a:r>
              <a:rPr lang="ko-KR" altLang="en-US" dirty="0"/>
              <a:t>에서 설정한 대로 </a:t>
            </a:r>
            <a:r>
              <a:rPr lang="en-US" altLang="ko-KR" dirty="0"/>
              <a:t>1, 2, 3, 4, 5, 6, 7, 8, 9, 0, -, =</a:t>
            </a:r>
            <a:r>
              <a:rPr lang="ko-KR" altLang="en-US" dirty="0"/>
              <a:t> 키보드 입력을 하면 위와 같이 여러 모양의 레고들이 구현된다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142A28-CEC0-4025-A78D-B607643247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8"/>
          <a:stretch/>
        </p:blipFill>
        <p:spPr>
          <a:xfrm>
            <a:off x="841814" y="1165667"/>
            <a:ext cx="2133610" cy="21769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544419-232D-49B2-9206-33F691E6A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78" y="1174529"/>
            <a:ext cx="2457181" cy="21769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F66979-4DB7-4E7C-AA45-9EF83443E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64" y="1174529"/>
            <a:ext cx="1941063" cy="21769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098AF0-1980-44B6-BF06-F7960ED6A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4" y="3457780"/>
            <a:ext cx="2133610" cy="23785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E45F5A-CF9E-4A81-BF2E-F85AB81C2A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50"/>
          <a:stretch/>
        </p:blipFill>
        <p:spPr>
          <a:xfrm>
            <a:off x="3144078" y="3457779"/>
            <a:ext cx="2440085" cy="23785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3CC99F-06C7-434C-8423-37D2644FDA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50"/>
          <a:stretch/>
        </p:blipFill>
        <p:spPr>
          <a:xfrm>
            <a:off x="5788863" y="3457781"/>
            <a:ext cx="1917857" cy="23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3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 동영상 링크</a:t>
            </a:r>
            <a:endParaRPr lang="en-US" altLang="ko-KR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09F18-C122-4C01-97E5-ABC78DE02C56}"/>
              </a:ext>
            </a:extLst>
          </p:cNvPr>
          <p:cNvSpPr txBox="1"/>
          <p:nvPr/>
        </p:nvSpPr>
        <p:spPr>
          <a:xfrm>
            <a:off x="544944" y="3207389"/>
            <a:ext cx="85159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3000" dirty="0">
                <a:hlinkClick r:id="rId4"/>
              </a:rPr>
              <a:t>https://www.youtube.com/watch?v=HHHXJNNbXIg</a:t>
            </a:r>
            <a:endParaRPr lang="en-US" altLang="ko-KR" sz="3000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967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553407"/>
            <a:ext cx="4015037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</a:t>
            </a:r>
            <a:r>
              <a:rPr lang="ko-KR" altLang="en-US" sz="3000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레고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구현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색상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828" y="4727643"/>
            <a:ext cx="8760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Keyboard interface</a:t>
            </a:r>
            <a:r>
              <a:rPr lang="ko-KR" altLang="en-US" dirty="0"/>
              <a:t>에서 설정한 대로 </a:t>
            </a:r>
            <a:r>
              <a:rPr lang="en-US" altLang="ko-KR" dirty="0"/>
              <a:t>F1, F2</a:t>
            </a:r>
            <a:r>
              <a:rPr lang="ko-KR" altLang="en-US" dirty="0"/>
              <a:t>를 입력하여 총 </a:t>
            </a:r>
            <a:r>
              <a:rPr lang="en-US" altLang="ko-KR" dirty="0"/>
              <a:t>10</a:t>
            </a:r>
            <a:r>
              <a:rPr lang="ko-KR" altLang="en-US" dirty="0"/>
              <a:t>개의 색상을 선택할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다음</a:t>
            </a:r>
            <a:r>
              <a:rPr lang="en-US" altLang="ko-KR" dirty="0"/>
              <a:t>, </a:t>
            </a:r>
            <a:r>
              <a:rPr lang="ko-KR" altLang="en-US" dirty="0"/>
              <a:t>이전 색상으로 넘어가는 방식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8EEFD2-B5FB-455E-A658-D518A93B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3" y="1372192"/>
            <a:ext cx="1554237" cy="1516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48F598-B0F7-4523-84BC-BB5F81D89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74" y="1372187"/>
            <a:ext cx="1604117" cy="1516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E3F363-48F6-413C-AA2E-EBE08D682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9"/>
          <a:stretch/>
        </p:blipFill>
        <p:spPr>
          <a:xfrm>
            <a:off x="3648695" y="1372187"/>
            <a:ext cx="1585054" cy="15163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A03A66-49A2-4F9A-946B-4A702A1268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0"/>
          <a:stretch/>
        </p:blipFill>
        <p:spPr>
          <a:xfrm>
            <a:off x="5437385" y="1372187"/>
            <a:ext cx="1585055" cy="15163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67DF9D-4089-458E-BC16-2C50B9B486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34" y="1372188"/>
            <a:ext cx="1643538" cy="15163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0C309F-CBF3-495A-8928-FE3ECA7BD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8" y="2995976"/>
            <a:ext cx="1565067" cy="13984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D1F6AE-0B7C-4AF2-9397-D90F2A90A4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723" y="2995976"/>
            <a:ext cx="1574182" cy="13984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1DB50F-EE7C-4600-BA0E-67F474344D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67" y="2957618"/>
            <a:ext cx="1574182" cy="1436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ECD93F-C3AF-4E5D-9E3E-14F7D789BB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85" y="2957618"/>
            <a:ext cx="1592291" cy="14346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14C9A7-4D42-470A-A3FE-7DC4808B85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34" y="2957618"/>
            <a:ext cx="1643538" cy="14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3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378309"/>
            <a:ext cx="8071471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키보드를 이용한 위치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방향 조절 구현</a:t>
            </a:r>
          </a:p>
        </p:txBody>
      </p:sp>
      <p:pic>
        <p:nvPicPr>
          <p:cNvPr id="3074" name="Picture 2" descr="C:\Users\inoh9\Desktop\컴그\과제용폴더\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4" y="994908"/>
            <a:ext cx="2532589" cy="253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inoh9\Desktop\컴그\과제용폴더\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973" y="994908"/>
            <a:ext cx="2538919" cy="253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inoh9\Desktop\컴그\과제용폴더\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68" y="1004233"/>
            <a:ext cx="2538919" cy="253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inoh9\Desktop\컴그\과제용폴더\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68" y="3743882"/>
            <a:ext cx="2538919" cy="254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5365" y="3868775"/>
            <a:ext cx="5007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w / s / a / d / q / z</a:t>
            </a:r>
            <a:r>
              <a:rPr lang="ko-KR" altLang="en-US" dirty="0"/>
              <a:t>를 이용하여 레고 블록의 위치를 이동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좌표축은 </a:t>
            </a:r>
            <a:r>
              <a:rPr lang="en-US" altLang="ko-KR" dirty="0"/>
              <a:t>(0, 0, 0)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고정된 상태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Keyboard Interface</a:t>
            </a:r>
            <a:r>
              <a:rPr lang="ko-KR" altLang="en-US" dirty="0"/>
              <a:t>에 맞춰 레고 블록의 형상과 색상을 선택 가능</a:t>
            </a:r>
          </a:p>
        </p:txBody>
      </p:sp>
    </p:spTree>
    <p:extLst>
      <p:ext uri="{BB962C8B-B14F-4D97-AF65-F5344CB8AC3E}">
        <p14:creationId xmlns:p14="http://schemas.microsoft.com/office/powerpoint/2010/main" val="21517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49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378309"/>
            <a:ext cx="8071471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키보드를 이용한 위치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방향 조절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047" y="5194570"/>
            <a:ext cx="829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회전의 경우에는 </a:t>
            </a:r>
            <a:r>
              <a:rPr lang="ko-KR" altLang="en-US" dirty="0" err="1"/>
              <a:t>레고의</a:t>
            </a:r>
            <a:r>
              <a:rPr lang="ko-KR" altLang="en-US" dirty="0"/>
              <a:t> 특성을 살려 </a:t>
            </a:r>
            <a:r>
              <a:rPr lang="en-US" altLang="ko-KR" dirty="0"/>
              <a:t>90</a:t>
            </a:r>
            <a:r>
              <a:rPr lang="ko-KR" altLang="en-US" dirty="0"/>
              <a:t>도 단위로 회전하도록 설정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3ECDC8-013A-434E-8413-19BE9FDE9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1"/>
          <a:stretch/>
        </p:blipFill>
        <p:spPr>
          <a:xfrm>
            <a:off x="411047" y="1083866"/>
            <a:ext cx="1942507" cy="1721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B69D6-4799-4716-A5EC-B6668D57E2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/>
          <a:stretch/>
        </p:blipFill>
        <p:spPr>
          <a:xfrm>
            <a:off x="2545870" y="1083865"/>
            <a:ext cx="2012781" cy="1721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93A704-6228-4BD0-A820-0FD7E76047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/>
          <a:stretch/>
        </p:blipFill>
        <p:spPr>
          <a:xfrm>
            <a:off x="4733337" y="1083865"/>
            <a:ext cx="2117988" cy="1721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86ACAA-ABA5-44B6-8BF3-5BD63B3F0E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9" r="188"/>
          <a:stretch/>
        </p:blipFill>
        <p:spPr>
          <a:xfrm>
            <a:off x="6996608" y="1083865"/>
            <a:ext cx="2064002" cy="1721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18F4BB-09C8-4A88-8609-9DFD91F707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4"/>
          <a:stretch/>
        </p:blipFill>
        <p:spPr>
          <a:xfrm>
            <a:off x="411047" y="2944574"/>
            <a:ext cx="1942507" cy="17214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79108F-8A81-45C6-88C4-B96E63A9FE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1"/>
          <a:stretch/>
        </p:blipFill>
        <p:spPr>
          <a:xfrm>
            <a:off x="2545870" y="2944575"/>
            <a:ext cx="2012781" cy="17214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719B3B-F906-4A03-97D5-5D758C04AB1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46"/>
          <a:stretch/>
        </p:blipFill>
        <p:spPr>
          <a:xfrm>
            <a:off x="4733338" y="2944574"/>
            <a:ext cx="2117988" cy="1721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F97C34-4EAC-43A1-87F5-33F493E924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9"/>
          <a:stretch/>
        </p:blipFill>
        <p:spPr>
          <a:xfrm>
            <a:off x="6996608" y="2944574"/>
            <a:ext cx="2064002" cy="1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378309"/>
            <a:ext cx="8071471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마우스를 이용한 돌려보기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7EF413-A84E-44B4-87E6-0B29B172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13" y="1023081"/>
            <a:ext cx="3319609" cy="2485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EAC13A-19E8-4FDE-AD99-AF3B2423E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36" y="1018910"/>
            <a:ext cx="3319609" cy="2489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6237D5-70BF-4A11-B5E0-BF763203D5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3" y="3595220"/>
            <a:ext cx="3339627" cy="24855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B97058-ABC8-4628-939A-C9CD91268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68637" y="3595220"/>
            <a:ext cx="3319608" cy="2482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2BFB4F-4139-4010-A236-0D9FBA32B49C}"/>
              </a:ext>
            </a:extLst>
          </p:cNvPr>
          <p:cNvSpPr txBox="1"/>
          <p:nvPr/>
        </p:nvSpPr>
        <p:spPr>
          <a:xfrm>
            <a:off x="1820437" y="6171530"/>
            <a:ext cx="879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마우스 클릭 후 드래그로 위와 같이 돌려보기 가능</a:t>
            </a:r>
          </a:p>
        </p:txBody>
      </p:sp>
    </p:spTree>
    <p:extLst>
      <p:ext uri="{BB962C8B-B14F-4D97-AF65-F5344CB8AC3E}">
        <p14:creationId xmlns:p14="http://schemas.microsoft.com/office/powerpoint/2010/main" val="61748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378309"/>
            <a:ext cx="8071471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마우스를 이용한 확대</a:t>
            </a:r>
            <a:r>
              <a:rPr lang="en-US" altLang="ko-KR" sz="3000" b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3000" b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축소 구현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BF9F7B-8A02-4CA7-A364-2CD519D98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9" y="2061779"/>
            <a:ext cx="2817667" cy="2108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D6F9D8-C468-4001-BABC-A8C3D5449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30" y="2061779"/>
            <a:ext cx="2817667" cy="21013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DD3C06-8DAE-4C0C-8C26-D45F9C2A3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4" y="2061779"/>
            <a:ext cx="2821168" cy="21013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1BC8E6-6284-4AD9-BC51-BE177C20C477}"/>
              </a:ext>
            </a:extLst>
          </p:cNvPr>
          <p:cNvSpPr txBox="1"/>
          <p:nvPr/>
        </p:nvSpPr>
        <p:spPr>
          <a:xfrm>
            <a:off x="786317" y="4548061"/>
            <a:ext cx="853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휠을</a:t>
            </a:r>
            <a:r>
              <a:rPr lang="ko-KR" altLang="en-US" dirty="0"/>
              <a:t> 위로 올리면 확대</a:t>
            </a:r>
            <a:r>
              <a:rPr lang="en-US" altLang="ko-KR" dirty="0"/>
              <a:t>, </a:t>
            </a:r>
            <a:r>
              <a:rPr lang="ko-KR" altLang="en-US" dirty="0"/>
              <a:t>아래로 내리면 축소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765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369431"/>
            <a:ext cx="8071471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Multi - Viewport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미리보기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BC8E6-6284-4AD9-BC51-BE177C20C477}"/>
              </a:ext>
            </a:extLst>
          </p:cNvPr>
          <p:cNvSpPr txBox="1"/>
          <p:nvPr/>
        </p:nvSpPr>
        <p:spPr>
          <a:xfrm>
            <a:off x="289167" y="5486400"/>
            <a:ext cx="853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57080-B5D9-4E31-BF6D-7793C1537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0" y="996288"/>
            <a:ext cx="5304694" cy="3975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B2B05E-4EF6-4989-8079-F2B5B4D5EDAC}"/>
              </a:ext>
            </a:extLst>
          </p:cNvPr>
          <p:cNvSpPr txBox="1"/>
          <p:nvPr/>
        </p:nvSpPr>
        <p:spPr>
          <a:xfrm>
            <a:off x="432280" y="5157926"/>
            <a:ext cx="8050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Insert</a:t>
            </a:r>
            <a:r>
              <a:rPr lang="ko-KR" altLang="en-US" dirty="0"/>
              <a:t>버튼을 입력하여 오른쪽 위 화면에 추가할 레고 블록 미리보기 가능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형상과 색상을 선택한 후 다시 </a:t>
            </a:r>
            <a:r>
              <a:rPr lang="en-US" altLang="ko-KR" dirty="0"/>
              <a:t>Insert </a:t>
            </a:r>
            <a:r>
              <a:rPr lang="ko-KR" altLang="en-US" dirty="0"/>
              <a:t>버튼을 입력하면 선택된 레고가 화면 중앙에 나타남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27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369431"/>
            <a:ext cx="8071471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레고 삭제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되돌리기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BC8E6-6284-4AD9-BC51-BE177C20C477}"/>
              </a:ext>
            </a:extLst>
          </p:cNvPr>
          <p:cNvSpPr txBox="1"/>
          <p:nvPr/>
        </p:nvSpPr>
        <p:spPr>
          <a:xfrm>
            <a:off x="289167" y="5486400"/>
            <a:ext cx="853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2B05E-4EF6-4989-8079-F2B5B4D5EDAC}"/>
              </a:ext>
            </a:extLst>
          </p:cNvPr>
          <p:cNvSpPr txBox="1"/>
          <p:nvPr/>
        </p:nvSpPr>
        <p:spPr>
          <a:xfrm>
            <a:off x="432280" y="5157926"/>
            <a:ext cx="80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0DE73-E668-429A-8321-F126B78B5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31" y="933402"/>
            <a:ext cx="3034480" cy="22714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A99DB4-2EBE-49A0-A865-06DA3C3BC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42" y="933402"/>
            <a:ext cx="3036155" cy="22714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344D29-8076-462A-9C89-93B1D1C0C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72" y="3455828"/>
            <a:ext cx="3023555" cy="22714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B74F82-19E4-4EC6-B541-551B628524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42" y="3455829"/>
            <a:ext cx="3027744" cy="2271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036280-B1F8-4C9B-A4A2-E040D1F0F5D1}"/>
              </a:ext>
            </a:extLst>
          </p:cNvPr>
          <p:cNvSpPr txBox="1"/>
          <p:nvPr/>
        </p:nvSpPr>
        <p:spPr>
          <a:xfrm>
            <a:off x="864931" y="5750597"/>
            <a:ext cx="7905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Page Down</a:t>
            </a:r>
            <a:r>
              <a:rPr lang="ko-KR" altLang="en-US" dirty="0"/>
              <a:t>을 입력하여 가장 최근에 입력된 레고부터 삭제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화면에 존재하는 모든 레고들을 삭제할 때까지 입력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EF86164-AF86-42DF-A3B7-1ED215686135}"/>
              </a:ext>
            </a:extLst>
          </p:cNvPr>
          <p:cNvSpPr/>
          <p:nvPr/>
        </p:nvSpPr>
        <p:spPr>
          <a:xfrm>
            <a:off x="3994602" y="1814945"/>
            <a:ext cx="6904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66F65B0-01EE-4E6D-A7AC-771EE822E0E5}"/>
              </a:ext>
            </a:extLst>
          </p:cNvPr>
          <p:cNvSpPr/>
          <p:nvPr/>
        </p:nvSpPr>
        <p:spPr>
          <a:xfrm rot="2833165">
            <a:off x="4211035" y="2967907"/>
            <a:ext cx="277594" cy="843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13FDDE8-54B1-4C9A-9281-871E4EA0A216}"/>
              </a:ext>
            </a:extLst>
          </p:cNvPr>
          <p:cNvSpPr/>
          <p:nvPr/>
        </p:nvSpPr>
        <p:spPr>
          <a:xfrm>
            <a:off x="3994603" y="4523553"/>
            <a:ext cx="690432" cy="35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0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369431"/>
            <a:ext cx="8071471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레고 삭제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되돌리기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BC8E6-6284-4AD9-BC51-BE177C20C477}"/>
              </a:ext>
            </a:extLst>
          </p:cNvPr>
          <p:cNvSpPr txBox="1"/>
          <p:nvPr/>
        </p:nvSpPr>
        <p:spPr>
          <a:xfrm>
            <a:off x="289167" y="5486400"/>
            <a:ext cx="853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2B05E-4EF6-4989-8079-F2B5B4D5EDAC}"/>
              </a:ext>
            </a:extLst>
          </p:cNvPr>
          <p:cNvSpPr txBox="1"/>
          <p:nvPr/>
        </p:nvSpPr>
        <p:spPr>
          <a:xfrm>
            <a:off x="432280" y="5157926"/>
            <a:ext cx="80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A99DB4-2EBE-49A0-A865-06DA3C3BCE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5"/>
          <a:stretch/>
        </p:blipFill>
        <p:spPr>
          <a:xfrm>
            <a:off x="6109520" y="1352591"/>
            <a:ext cx="2372998" cy="19256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344D29-8076-462A-9C89-93B1D1C0C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0"/>
          <a:stretch/>
        </p:blipFill>
        <p:spPr>
          <a:xfrm>
            <a:off x="3289700" y="1352591"/>
            <a:ext cx="2359238" cy="19336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B74F82-19E4-4EC6-B541-551B628524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8"/>
          <a:stretch/>
        </p:blipFill>
        <p:spPr>
          <a:xfrm>
            <a:off x="469881" y="1352591"/>
            <a:ext cx="2359238" cy="19309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036280-B1F8-4C9B-A4A2-E040D1F0F5D1}"/>
              </a:ext>
            </a:extLst>
          </p:cNvPr>
          <p:cNvSpPr txBox="1"/>
          <p:nvPr/>
        </p:nvSpPr>
        <p:spPr>
          <a:xfrm>
            <a:off x="3170450" y="3682097"/>
            <a:ext cx="55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Page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  <a:r>
              <a:rPr lang="ko-KR" altLang="en-US" dirty="0"/>
              <a:t>을 입력하여 최근에 삭제된 레고들을 되돌리기 가능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레고들을 되돌리기 전에 새로운 레고 입력이 실행된 경우에는 삭제된 레고 목록이 초기화됨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C4ABF4-1FED-4D15-8357-098386FD6D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1" y="3712712"/>
            <a:ext cx="2583196" cy="193096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D7E1275-91F8-433B-B431-48FABA842620}"/>
              </a:ext>
            </a:extLst>
          </p:cNvPr>
          <p:cNvSpPr/>
          <p:nvPr/>
        </p:nvSpPr>
        <p:spPr>
          <a:xfrm>
            <a:off x="2909455" y="2142836"/>
            <a:ext cx="38024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22C44F9-653E-4214-99E8-3B865D8C35B6}"/>
              </a:ext>
            </a:extLst>
          </p:cNvPr>
          <p:cNvSpPr/>
          <p:nvPr/>
        </p:nvSpPr>
        <p:spPr>
          <a:xfrm>
            <a:off x="5689106" y="2142836"/>
            <a:ext cx="36994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0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47" y="369431"/>
            <a:ext cx="8071471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Save, Load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BC8E6-6284-4AD9-BC51-BE177C20C477}"/>
              </a:ext>
            </a:extLst>
          </p:cNvPr>
          <p:cNvSpPr txBox="1"/>
          <p:nvPr/>
        </p:nvSpPr>
        <p:spPr>
          <a:xfrm>
            <a:off x="289167" y="5486400"/>
            <a:ext cx="853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2B05E-4EF6-4989-8079-F2B5B4D5EDAC}"/>
              </a:ext>
            </a:extLst>
          </p:cNvPr>
          <p:cNvSpPr txBox="1"/>
          <p:nvPr/>
        </p:nvSpPr>
        <p:spPr>
          <a:xfrm>
            <a:off x="432280" y="5157926"/>
            <a:ext cx="80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9ADE99-0213-47FF-91EF-AA977ED55C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6" b="26397"/>
          <a:stretch/>
        </p:blipFill>
        <p:spPr>
          <a:xfrm>
            <a:off x="289167" y="880082"/>
            <a:ext cx="3936893" cy="27848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526525-74F7-4A33-8DFA-47D616B40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38" y="3971473"/>
            <a:ext cx="3370158" cy="25170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86F657-FEE1-4D38-A4EE-70840F0640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9" t="10378" r="23497" b="30478"/>
          <a:stretch/>
        </p:blipFill>
        <p:spPr>
          <a:xfrm>
            <a:off x="289167" y="3971473"/>
            <a:ext cx="2956676" cy="251709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2747725-550F-4AF7-A4C2-D3E0AA020449}"/>
              </a:ext>
            </a:extLst>
          </p:cNvPr>
          <p:cNvSpPr/>
          <p:nvPr/>
        </p:nvSpPr>
        <p:spPr>
          <a:xfrm>
            <a:off x="3391037" y="5076737"/>
            <a:ext cx="514905" cy="30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688CC08B-1617-4796-A2F7-906FBC07EF61}"/>
              </a:ext>
            </a:extLst>
          </p:cNvPr>
          <p:cNvSpPr/>
          <p:nvPr/>
        </p:nvSpPr>
        <p:spPr>
          <a:xfrm>
            <a:off x="1835104" y="3664906"/>
            <a:ext cx="260026" cy="306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4F5120-FF2C-4CE7-B8B6-94F47C4B67E8}"/>
              </a:ext>
            </a:extLst>
          </p:cNvPr>
          <p:cNvSpPr txBox="1"/>
          <p:nvPr/>
        </p:nvSpPr>
        <p:spPr>
          <a:xfrm>
            <a:off x="4509856" y="885675"/>
            <a:ext cx="3972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시 </a:t>
            </a:r>
            <a:r>
              <a:rPr lang="en-US" altLang="ko-KR" dirty="0"/>
              <a:t>Menu</a:t>
            </a:r>
            <a:r>
              <a:rPr lang="ko-KR" altLang="en-US" dirty="0"/>
              <a:t>가 활성화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Save - slot</a:t>
            </a:r>
            <a:r>
              <a:rPr lang="ko-KR" altLang="en-US" dirty="0"/>
              <a:t>을 클릭하면 화면에 존재하는 모든 레고 블록들을 해당 </a:t>
            </a:r>
            <a:r>
              <a:rPr lang="en-US" altLang="ko-KR" dirty="0"/>
              <a:t>slot</a:t>
            </a:r>
            <a:r>
              <a:rPr lang="ko-KR" altLang="en-US" dirty="0"/>
              <a:t>에 저장하고 화면 </a:t>
            </a:r>
            <a:r>
              <a:rPr lang="en-US" altLang="ko-KR" dirty="0"/>
              <a:t>Clear.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Load – slot</a:t>
            </a:r>
            <a:r>
              <a:rPr lang="ko-KR" altLang="en-US" dirty="0"/>
              <a:t>을 클릭하면 해당 </a:t>
            </a:r>
            <a:r>
              <a:rPr lang="en-US" altLang="ko-KR" dirty="0"/>
              <a:t>slot</a:t>
            </a:r>
            <a:r>
              <a:rPr lang="ko-KR" altLang="en-US" dirty="0"/>
              <a:t>에 저장되어 있던 레고 블록들이 화면에 나타남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288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2804398" y="2998113"/>
            <a:ext cx="3535204" cy="86177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감사합니다</a:t>
            </a:r>
            <a:r>
              <a:rPr lang="en-US" altLang="ko-KR" sz="5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5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BC8E6-6284-4AD9-BC51-BE177C20C477}"/>
              </a:ext>
            </a:extLst>
          </p:cNvPr>
          <p:cNvSpPr txBox="1"/>
          <p:nvPr/>
        </p:nvSpPr>
        <p:spPr>
          <a:xfrm>
            <a:off x="289167" y="5486400"/>
            <a:ext cx="853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2B05E-4EF6-4989-8079-F2B5B4D5EDAC}"/>
              </a:ext>
            </a:extLst>
          </p:cNvPr>
          <p:cNvSpPr txBox="1"/>
          <p:nvPr/>
        </p:nvSpPr>
        <p:spPr>
          <a:xfrm>
            <a:off x="432280" y="5157926"/>
            <a:ext cx="80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4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개요</a:t>
            </a:r>
            <a:endParaRPr lang="en-US" altLang="ko-KR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CD388-C7CF-4661-8C96-08C89AA816E8}"/>
              </a:ext>
            </a:extLst>
          </p:cNvPr>
          <p:cNvSpPr txBox="1"/>
          <p:nvPr/>
        </p:nvSpPr>
        <p:spPr>
          <a:xfrm>
            <a:off x="599242" y="1482496"/>
            <a:ext cx="794551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500" dirty="0"/>
              <a:t>개별 레고 디자인 및 </a:t>
            </a:r>
            <a:r>
              <a:rPr lang="en-US" altLang="ko-KR" sz="2500" dirty="0"/>
              <a:t>3</a:t>
            </a:r>
            <a:r>
              <a:rPr lang="ko-KR" altLang="en-US" sz="2500" dirty="0"/>
              <a:t>차원 모델링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pPr marL="285750" indent="-285750">
              <a:buFontTx/>
              <a:buChar char="-"/>
            </a:pPr>
            <a:r>
              <a:rPr lang="en-US" altLang="ko-KR" sz="2500" dirty="0"/>
              <a:t>Keyboard Interface </a:t>
            </a:r>
            <a:r>
              <a:rPr lang="ko-KR" altLang="en-US" sz="2500" dirty="0"/>
              <a:t>정의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pPr marL="285750" indent="-285750">
              <a:buFontTx/>
              <a:buChar char="-"/>
            </a:pPr>
            <a:r>
              <a:rPr lang="ko-KR" altLang="en-US" sz="2500" dirty="0"/>
              <a:t>키보드를 이용한 위치</a:t>
            </a:r>
            <a:r>
              <a:rPr lang="en-US" altLang="ko-KR" sz="2500" dirty="0"/>
              <a:t>, </a:t>
            </a:r>
            <a:r>
              <a:rPr lang="ko-KR" altLang="en-US" sz="2500" dirty="0"/>
              <a:t>방향 조절 구현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pPr marL="285750" indent="-285750">
              <a:buFontTx/>
              <a:buChar char="-"/>
            </a:pPr>
            <a:r>
              <a:rPr lang="ko-KR" altLang="en-US" sz="2500" dirty="0"/>
              <a:t>마우스를 이용한 돌려보기 및 확대</a:t>
            </a:r>
            <a:r>
              <a:rPr lang="en-US" altLang="ko-KR" sz="2500" dirty="0"/>
              <a:t>/ </a:t>
            </a:r>
            <a:r>
              <a:rPr lang="ko-KR" altLang="en-US" sz="2500" dirty="0"/>
              <a:t>축소 및 추가 기능</a:t>
            </a:r>
            <a:endParaRPr lang="en-US" altLang="ko-KR" sz="2500" dirty="0"/>
          </a:p>
          <a:p>
            <a:pPr marL="285750" indent="-285750">
              <a:buFontTx/>
              <a:buChar char="-"/>
            </a:pPr>
            <a:endParaRPr lang="en-US" altLang="ko-KR" sz="2500" dirty="0"/>
          </a:p>
          <a:p>
            <a:endParaRPr lang="en-US" altLang="ko-KR" sz="25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588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개요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– 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추가 기능</a:t>
            </a:r>
            <a:endParaRPr lang="en-US" altLang="ko-KR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CD388-C7CF-4661-8C96-08C89AA816E8}"/>
              </a:ext>
            </a:extLst>
          </p:cNvPr>
          <p:cNvSpPr txBox="1"/>
          <p:nvPr/>
        </p:nvSpPr>
        <p:spPr>
          <a:xfrm>
            <a:off x="599242" y="1890869"/>
            <a:ext cx="794551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500" dirty="0"/>
              <a:t>Multi - Viewport</a:t>
            </a:r>
            <a:r>
              <a:rPr lang="ko-KR" altLang="en-US" sz="2500" dirty="0"/>
              <a:t>를 이용한 미리보기 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pPr marL="285750" indent="-285750">
              <a:buFontTx/>
              <a:buChar char="-"/>
            </a:pPr>
            <a:r>
              <a:rPr lang="ko-KR" altLang="en-US" sz="2500" dirty="0"/>
              <a:t>레고 삭제</a:t>
            </a:r>
            <a:r>
              <a:rPr lang="en-US" altLang="ko-KR" sz="2500" dirty="0"/>
              <a:t>, </a:t>
            </a:r>
            <a:r>
              <a:rPr lang="ko-KR" altLang="en-US" sz="2500" dirty="0"/>
              <a:t>되돌리기 </a:t>
            </a:r>
            <a:endParaRPr lang="en-US" altLang="ko-KR" sz="2500" dirty="0"/>
          </a:p>
          <a:p>
            <a:pPr marL="285750" indent="-285750">
              <a:buFontTx/>
              <a:buChar char="-"/>
            </a:pPr>
            <a:endParaRPr lang="en-US" altLang="ko-KR" sz="2500" dirty="0"/>
          </a:p>
          <a:p>
            <a:endParaRPr lang="en-US" altLang="ko-KR" sz="2500" dirty="0"/>
          </a:p>
          <a:p>
            <a:pPr marL="285750" indent="-285750">
              <a:buFontTx/>
              <a:buChar char="-"/>
            </a:pPr>
            <a:r>
              <a:rPr lang="en-US" altLang="ko-KR" sz="2500" dirty="0"/>
              <a:t>Save, Load 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865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205380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</a:t>
            </a:r>
            <a:r>
              <a:rPr lang="ko-KR" altLang="en-US" sz="3000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레고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#1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32" name="Picture 8" descr="C:\Users\inoh9\Desktop\컴그\과제용폴더\1-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47" y="1887841"/>
            <a:ext cx="1875158" cy="16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91064" y="3720335"/>
            <a:ext cx="2822388" cy="38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Back, Left, Right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13452" y="3732901"/>
            <a:ext cx="243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8308" y="4445878"/>
            <a:ext cx="593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Blender </a:t>
            </a:r>
            <a:r>
              <a:rPr lang="ko-KR" altLang="en-US" dirty="0"/>
              <a:t>프로그램을 사용하여 구현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레고 블록에서 상단에 돌출된 원통의 지름은 </a:t>
            </a:r>
            <a:r>
              <a:rPr lang="en-US" altLang="ko-KR" dirty="0"/>
              <a:t>0.5, </a:t>
            </a:r>
            <a:r>
              <a:rPr lang="ko-KR" altLang="en-US" dirty="0"/>
              <a:t>돌출된 높이는 </a:t>
            </a:r>
            <a:r>
              <a:rPr lang="en-US" altLang="ko-KR" dirty="0"/>
              <a:t>0.25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35" name="Picture 11" descr="C:\Users\inoh9\Desktop\컴그\과제용폴더\1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19" y="1909480"/>
            <a:ext cx="1906621" cy="161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713452" y="1196502"/>
            <a:ext cx="0" cy="2903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:\Users\inoh9\Desktop\컴그\과제용폴더\1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20" y="1293268"/>
            <a:ext cx="3377146" cy="274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28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</a:t>
            </a:r>
            <a:r>
              <a:rPr lang="ko-KR" altLang="en-US" sz="3000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레고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#2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1063" y="3720335"/>
            <a:ext cx="5186159" cy="38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02158" y="6388552"/>
            <a:ext cx="517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891064" y="1196502"/>
            <a:ext cx="0" cy="5544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inoh9\Desktop\컴그\과제용폴더\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75" y="1454125"/>
            <a:ext cx="3366954" cy="239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inoh9\Desktop\컴그\과제용폴더\2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64" y="4228836"/>
            <a:ext cx="3719181" cy="204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inoh9\Desktop\컴그\과제용폴더\2-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64" y="1341958"/>
            <a:ext cx="3847762" cy="226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4281" y="6392410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Left, Right</a:t>
            </a:r>
            <a:endParaRPr lang="ko-KR" altLang="en-US" dirty="0"/>
          </a:p>
        </p:txBody>
      </p:sp>
      <p:pic>
        <p:nvPicPr>
          <p:cNvPr id="5125" name="Picture 5" descr="C:\Users\inoh9\Desktop\컴그\과제용폴더\2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1" y="4247934"/>
            <a:ext cx="2194601" cy="199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7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</a:t>
            </a:r>
            <a:r>
              <a:rPr lang="ko-KR" altLang="en-US" sz="3000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레고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#3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1064" y="3720335"/>
            <a:ext cx="5186160" cy="38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1064" y="6392410"/>
            <a:ext cx="5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891064" y="1196502"/>
            <a:ext cx="0" cy="5544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4281" y="6392410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Left, Right</a:t>
            </a:r>
            <a:endParaRPr lang="ko-KR" altLang="en-US" dirty="0"/>
          </a:p>
        </p:txBody>
      </p:sp>
      <p:pic>
        <p:nvPicPr>
          <p:cNvPr id="6146" name="Picture 2" descr="C:\Users\inoh9\Desktop\컴그\과제용폴더\3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5" y="1311275"/>
            <a:ext cx="3146073" cy="26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inoh9\Desktop\컴그\과제용폴더\3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976" y="4333085"/>
            <a:ext cx="4174336" cy="17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inoh9\Desktop\컴그\과제용폴더\3-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53" y="1311275"/>
            <a:ext cx="4674382" cy="224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inoh9\Desktop\컴그\과제용폴더\3-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9" y="4219124"/>
            <a:ext cx="2094995" cy="197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22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</a:t>
            </a:r>
            <a:r>
              <a:rPr lang="ko-KR" altLang="en-US" sz="3000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레고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#4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1064" y="3720335"/>
            <a:ext cx="5186160" cy="38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1063" y="6371617"/>
            <a:ext cx="514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891064" y="1196502"/>
            <a:ext cx="0" cy="5544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4281" y="6392410"/>
            <a:ext cx="36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Left, Right</a:t>
            </a:r>
            <a:endParaRPr lang="ko-KR" altLang="en-US" dirty="0"/>
          </a:p>
        </p:txBody>
      </p:sp>
      <p:pic>
        <p:nvPicPr>
          <p:cNvPr id="7170" name="Picture 2" descr="C:\Users\inoh9\Desktop\컴그\과제용폴더\4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5" y="1435685"/>
            <a:ext cx="3385334" cy="242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inoh9\Desktop\컴그\과제용폴더\4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9497"/>
            <a:ext cx="3564529" cy="23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inoh9\Desktop\컴그\과제용폴더\4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944" y="4246125"/>
            <a:ext cx="3652399" cy="200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inoh9\Desktop\컴그\과제용폴더\4-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06" y="4290729"/>
            <a:ext cx="1863132" cy="19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22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90A0F6-F3A1-4497-8D76-44122763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2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4281" y="1196502"/>
            <a:ext cx="8872943" cy="5544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D73F-DB00-4EF6-B326-85FD50F0D2DD}"/>
              </a:ext>
            </a:extLst>
          </p:cNvPr>
          <p:cNvSpPr txBox="1"/>
          <p:nvPr/>
        </p:nvSpPr>
        <p:spPr>
          <a:xfrm>
            <a:off x="411050" y="553407"/>
            <a:ext cx="3869120" cy="5539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개별 </a:t>
            </a:r>
            <a:r>
              <a:rPr lang="ko-KR" altLang="en-US" sz="3000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레고</a:t>
            </a:r>
            <a:r>
              <a:rPr lang="ko-KR" altLang="en-US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블록 </a:t>
            </a:r>
            <a:r>
              <a:rPr lang="en-US" altLang="ko-KR" sz="30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#5</a:t>
            </a:r>
            <a:endParaRPr lang="ko-KR" altLang="en-US" sz="3000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280" y="6396779"/>
            <a:ext cx="88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Front, Back, Left, Right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1064" y="3732901"/>
            <a:ext cx="525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891064" y="1196502"/>
            <a:ext cx="0" cy="290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4281" y="4102232"/>
            <a:ext cx="893971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91064" y="3720335"/>
            <a:ext cx="5186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4281" y="6392410"/>
            <a:ext cx="8872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inoh9\Desktop\컴그\과제용폴더\5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8" y="1291689"/>
            <a:ext cx="3380028" cy="271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inoh9\Desktop\컴그\과제용폴더\5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89" y="4186584"/>
            <a:ext cx="3810811" cy="208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inoh9\Desktop\컴그\과제용폴더\5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775" y="1291689"/>
            <a:ext cx="3018719" cy="233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2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2169</TotalTime>
  <Words>1375</Words>
  <Application>Microsoft Office PowerPoint</Application>
  <PresentationFormat>화면 슬라이드 쇼(4:3)</PresentationFormat>
  <Paragraphs>194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Calibri</vt:lpstr>
      <vt:lpstr>맑은 고딕</vt:lpstr>
      <vt:lpstr>Arial</vt:lpstr>
      <vt:lpstr>굴림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조진석</dc:creator>
  <cp:lastModifiedBy>inoh914@gmail.com</cp:lastModifiedBy>
  <cp:revision>132</cp:revision>
  <dcterms:created xsi:type="dcterms:W3CDTF">2019-06-13T08:49:23Z</dcterms:created>
  <dcterms:modified xsi:type="dcterms:W3CDTF">2019-12-18T09:33:03Z</dcterms:modified>
</cp:coreProperties>
</file>